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F3450-1BB0-41A9-B685-06EC1EE30F80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FB23F-B847-4767-9DE1-2A0F674E1C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B23F-B847-4767-9DE1-2A0F674E1C5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448CA-B469-4A50-A9CA-B8624834D73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3E1EE-443C-404D-81CB-1B407BE3D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z7d_hlr7w4&amp;feature=relate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V4PgZDRTQw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IDBmC1uYRU&amp;feature=related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H7QsDs8ZRMI&amp;feature=relat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YNwynwaALo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MOVEMENT THROUGH THE  CELL MEMBRANE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192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OSMOSIS, DIFFUSION AND ACTIVE TRANSPORT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HYPERTONIC, HYPOTONIC &amp; ISOTONIC SOLUTIONS</a:t>
            </a:r>
            <a:endParaRPr lang="en-US" dirty="0"/>
          </a:p>
        </p:txBody>
      </p:sp>
      <p:pic>
        <p:nvPicPr>
          <p:cNvPr id="14338" name="Picture 2" descr="http://t2.gstatic.com/images?q=tbn:ANd9GcRjnetL-th97ZutXLK4rRNvgvmlmw8h6Uloge24yi3wLskRc98&amp;t=1&amp;usg=__8aIj12SIY6DrhWv4dI3JntkpQc0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2438400"/>
            <a:ext cx="4953000" cy="3709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FACILITATED DIFFUSION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525963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Movement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molecules across the cell membrane with the aid of protein channels in the lipid bilayer.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Glucose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 &amp; salt  is moved across in this way.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Protein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channels are specific to their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molecule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Molecules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move with the concentration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gradient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(from high concentration to low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concentration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energy required.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7-19, pg. 188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FACILITATED DIFFUSION</a:t>
            </a:r>
            <a:endParaRPr lang="en-US" dirty="0"/>
          </a:p>
        </p:txBody>
      </p:sp>
      <p:pic>
        <p:nvPicPr>
          <p:cNvPr id="35842" name="Picture 2" descr="http://www.williamsclass.com/SeventhScienceWork/ImagesCellBricks/facilitatedDiffus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98100" y="1905000"/>
            <a:ext cx="5969500" cy="4471618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rot="10800000">
            <a:off x="6553200" y="35814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620000" y="3581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glucose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629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ACTIVE TRANSPORT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Movement of molecules AGAINST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concentration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gradient.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 area of low concentration to an 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high concentration.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Requires energy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 Types: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Endocytosis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Exocytosis</a:t>
            </a:r>
          </a:p>
          <a:p>
            <a:pPr lvl="1">
              <a:buBlip>
                <a:blip r:embed="rId3"/>
              </a:buBlip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Pintocytosis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4.  Exocytosis – Process of moving materials out of 	cells by the use of “pockets” in the cell membrane.</a:t>
            </a:r>
          </a:p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5.  Pinocytosis – “cell drinking” – movement of 	large liquid molecules into the cell by engulfing 	them.</a:t>
            </a:r>
          </a:p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5.  Fig. 7-20, pg. 189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ENDOCYTOSIS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1"/>
            <a:ext cx="8915400" cy="28194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Process of taking materials into the cell by engulfing it.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Phagocytosis – engulfing of large molecules 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 Immune cells called macrophages or phagocytes ingest bacteria in order to digest them.</a:t>
            </a:r>
          </a:p>
          <a:p>
            <a:endParaRPr lang="en-US" dirty="0"/>
          </a:p>
        </p:txBody>
      </p:sp>
      <p:pic>
        <p:nvPicPr>
          <p:cNvPr id="39940" name="Picture 4" descr="http://jan.ucc.nau.edu/~lrm22/lessons/endocytosis/endocytosi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551146"/>
            <a:ext cx="3952875" cy="3163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EXOCYTOSIS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Process of moving materials out of 	cells by the use of “pockets” in the cell membrane.</a:t>
            </a:r>
          </a:p>
        </p:txBody>
      </p:sp>
      <p:pic>
        <p:nvPicPr>
          <p:cNvPr id="4" name="Picture 3" descr="Exocyto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3505200"/>
            <a:ext cx="4324027" cy="2820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PINOCYTOSIS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209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“Cell drinking” – movement of 	large liquid molecules into the cell by engulfing 	them.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Fig. 7-20, pg. 189</a:t>
            </a:r>
          </a:p>
          <a:p>
            <a:endParaRPr lang="en-US" dirty="0"/>
          </a:p>
        </p:txBody>
      </p:sp>
      <p:pic>
        <p:nvPicPr>
          <p:cNvPr id="4" name="Picture 3" descr="Pinocyto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3279538"/>
            <a:ext cx="2590800" cy="284503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ENDOCYTOSIS &amp; </a:t>
            </a:r>
            <a:r>
              <a:rPr lang="en-US" dirty="0" smtClean="0">
                <a:hlinkClick r:id="rId3"/>
              </a:rPr>
              <a:t>EXOCYTOSIS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Exocytos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6400" y="2286000"/>
            <a:ext cx="5959396" cy="388749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4724400" cy="11430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Diffusion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 fontScale="85000" lnSpcReduction="10000"/>
          </a:bodyPr>
          <a:lstStyle/>
          <a:p>
            <a:pPr>
              <a:buBlip>
                <a:blip r:embed="rId3"/>
              </a:buBlip>
            </a:pPr>
            <a:r>
              <a:rPr lang="en-US" b="1" dirty="0"/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Movement of substances from an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area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of high concentration to an area of low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concentration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Concentration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– the amount of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solute (particles)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in 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solution (mixture of particles and liquid).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Molecules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in a solution move constantly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collide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makes them spread out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Substances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move from where they are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“concentrated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” to where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are less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concentrated.”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Moves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substances across the cell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membrane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but does not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require energy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Equilibrium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– Concentration of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solute (particles) 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same throughout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 solution.  It is balanced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 7-16, pg. 185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williamsclass.com/SeventhScienceWork/ImagesCellBricks/Diffus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428750"/>
            <a:ext cx="6705600" cy="5029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52600" y="304800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Diffusion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0"/>
            <a:ext cx="4419600" cy="11430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Osmosis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1"/>
            <a:ext cx="8686800" cy="40386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diffusion of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from an area of high concentration to an area of low concentration through a selectively permeable membrane.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Requires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 energy.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not the movement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SOLUTE particles,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movement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SOLVENT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(water)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reach equilibrium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3554" name="Picture 2" descr="http://www.occc.edu/biologylabs/Images/Cells_Membranes/osmosi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962400"/>
            <a:ext cx="3429000" cy="2571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OSMOSIS &amp; DIFFUSION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47800"/>
            <a:ext cx="6400800" cy="1066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Prentice Hall Osmosis &amp; Diffusion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ragonfly boo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4600" y="2438400"/>
            <a:ext cx="4094328" cy="4107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705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OSMOTIC PRESSURE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3733800"/>
          </a:xfrm>
        </p:spPr>
        <p:txBody>
          <a:bodyPr>
            <a:normAutofit fontScale="92500" lnSpcReduction="20000"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Pressure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 a cell membrane 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 wall because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osmosis.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Three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types of solution in which the osmotic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pressure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important to the cell.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Isotonic 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Hypotonic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Hypertonic</a:t>
            </a:r>
          </a:p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Osmosis helps to maintain homeostasis within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organism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	3.  Fig. 7-18, pg. 187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  <p:pic>
        <p:nvPicPr>
          <p:cNvPr id="27650" name="Picture 2" descr="http://www.chemprofessor.com/colligative_files/image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083686"/>
            <a:ext cx="1876425" cy="2774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ISOTONIC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solute and solvent 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equilibrium.</a:t>
            </a:r>
          </a:p>
          <a:p>
            <a:endParaRPr lang="en-US" dirty="0"/>
          </a:p>
        </p:txBody>
      </p:sp>
      <p:pic>
        <p:nvPicPr>
          <p:cNvPr id="25602" name="Picture 2" descr="http://imcurious.wikispaces.com/file/view/isotonic.png/112299287/isotoni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895600"/>
            <a:ext cx="5126182" cy="3524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56388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HYPOTONIC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38862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Concentration of water is 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outside the cell than inside.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solute inside the cell than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outside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 swells as water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diffuses into it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reach equilibrium.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Turgor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Pressure - This helps to keep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 rigid.</a:t>
            </a:r>
          </a:p>
          <a:p>
            <a:endParaRPr lang="en-US" dirty="0"/>
          </a:p>
        </p:txBody>
      </p:sp>
      <p:pic>
        <p:nvPicPr>
          <p:cNvPr id="29698" name="Picture 2" descr="http://www.one-school.net/Malaysia/UniversityandCollege/SPM/revisioncard/biology/movementacrossmembrane/images/hypotonicplantce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343400"/>
            <a:ext cx="3886200" cy="2331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HYPERTONIC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1"/>
            <a:ext cx="9144000" cy="37338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Concentration of water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inside the cell than outside.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solute outside the cell than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inside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shrinks due to water diffusing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cell in order to reach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equilibrium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Causes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plant cells to shrink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plasmolysis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causes plants to wilt.</a:t>
            </a:r>
          </a:p>
          <a:p>
            <a:endParaRPr lang="en-US" dirty="0"/>
          </a:p>
        </p:txBody>
      </p:sp>
      <p:pic>
        <p:nvPicPr>
          <p:cNvPr id="31746" name="Picture 2" descr="http://www.one-school.net/Malaysia/UniversityandCollege/SPM/revisioncard/biology/movementacrossmembrane/images/hypertonicplantce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324350"/>
            <a:ext cx="3685309" cy="253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439</Words>
  <Application>Microsoft Office PowerPoint</Application>
  <PresentationFormat>On-screen Show (4:3)</PresentationFormat>
  <Paragraphs>85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MOVEMENT THROUGH THE  CELL MEMBRANE </vt:lpstr>
      <vt:lpstr>Diffusion</vt:lpstr>
      <vt:lpstr>Slide 3</vt:lpstr>
      <vt:lpstr>Osmosis</vt:lpstr>
      <vt:lpstr>OSMOSIS &amp; DIFFUSION</vt:lpstr>
      <vt:lpstr>OSMOTIC PRESSURE</vt:lpstr>
      <vt:lpstr>ISOTONIC</vt:lpstr>
      <vt:lpstr>HYPOTONIC</vt:lpstr>
      <vt:lpstr>HYPERTONIC</vt:lpstr>
      <vt:lpstr>HYPERTONIC, HYPOTONIC &amp; ISOTONIC SOLUTIONS</vt:lpstr>
      <vt:lpstr>FACILITATED DIFFUSION</vt:lpstr>
      <vt:lpstr>FACILITATED DIFFUSION</vt:lpstr>
      <vt:lpstr>ACTIVE TRANSPORT</vt:lpstr>
      <vt:lpstr>ENDOCYTOSIS</vt:lpstr>
      <vt:lpstr>EXOCYTOSIS</vt:lpstr>
      <vt:lpstr>PINOCYTOSIS</vt:lpstr>
      <vt:lpstr>ENDOCYTOSIS &amp; EXOCYTOSIS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MOVEMENT THROUGH THE  CELL MEMBRANE</dc:title>
  <dc:creator>Sally</dc:creator>
  <cp:lastModifiedBy>Sally</cp:lastModifiedBy>
  <cp:revision>29</cp:revision>
  <dcterms:created xsi:type="dcterms:W3CDTF">2010-09-14T13:34:19Z</dcterms:created>
  <dcterms:modified xsi:type="dcterms:W3CDTF">2010-09-22T13:15:01Z</dcterms:modified>
</cp:coreProperties>
</file>